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92" r:id="rId1"/>
  </p:sldMasterIdLst>
  <p:notesMasterIdLst>
    <p:notesMasterId r:id="rId27"/>
  </p:notesMasterIdLst>
  <p:handoutMasterIdLst>
    <p:handoutMasterId r:id="rId28"/>
  </p:handoutMasterIdLst>
  <p:sldIdLst>
    <p:sldId id="336" r:id="rId2"/>
    <p:sldId id="337" r:id="rId3"/>
    <p:sldId id="276" r:id="rId4"/>
    <p:sldId id="333" r:id="rId5"/>
    <p:sldId id="324" r:id="rId6"/>
    <p:sldId id="338" r:id="rId7"/>
    <p:sldId id="343" r:id="rId8"/>
    <p:sldId id="339" r:id="rId9"/>
    <p:sldId id="342" r:id="rId10"/>
    <p:sldId id="341" r:id="rId11"/>
    <p:sldId id="340" r:id="rId12"/>
    <p:sldId id="344" r:id="rId13"/>
    <p:sldId id="345" r:id="rId14"/>
    <p:sldId id="346" r:id="rId15"/>
    <p:sldId id="347" r:id="rId16"/>
    <p:sldId id="350" r:id="rId17"/>
    <p:sldId id="351" r:id="rId18"/>
    <p:sldId id="352" r:id="rId19"/>
    <p:sldId id="353" r:id="rId20"/>
    <p:sldId id="348" r:id="rId21"/>
    <p:sldId id="349" r:id="rId22"/>
    <p:sldId id="354" r:id="rId23"/>
    <p:sldId id="283" r:id="rId24"/>
    <p:sldId id="334" r:id="rId25"/>
    <p:sldId id="288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Windows" initials="ПW" lastIdx="0" clrIdx="0">
    <p:extLst>
      <p:ext uri="{19B8F6BF-5375-455C-9EA6-DF929625EA0E}">
        <p15:presenceInfo xmlns:p15="http://schemas.microsoft.com/office/powerpoint/2012/main" userId="Пользователь Window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CC9D0"/>
    <a:srgbClr val="DCD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 autoAdjust="0"/>
    <p:restoredTop sz="94660"/>
  </p:normalViewPr>
  <p:slideViewPr>
    <p:cSldViewPr snapToGrid="0">
      <p:cViewPr varScale="1">
        <p:scale>
          <a:sx n="83" d="100"/>
          <a:sy n="83" d="100"/>
        </p:scale>
        <p:origin x="9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CD214-5C5E-463B-A7BB-26565EBF32BD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07E09-BC4F-49CA-88ED-6A28078181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91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43226-2584-45B7-966D-8507E82E4740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A1306-7849-4505-8757-AF7DC37E0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41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512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C096B3A-FD89-4457-9B23-05704FD27FFC}" type="slidenum">
              <a:rPr lang="ru-RU" altLang="ru-RU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1596853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A1306-7849-4505-8757-AF7DC37E0B0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942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A1306-7849-4505-8757-AF7DC37E0B04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584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A1306-7849-4505-8757-AF7DC37E0B04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3134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049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068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21852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605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983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290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764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6953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6420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493F0F9-4C13-4642-9418-0A74D5AD76DD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3079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3F0F9-4C13-4642-9418-0A74D5AD76DD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4130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493F0F9-4C13-4642-9418-0A74D5AD76DD}" type="datetimeFigureOut">
              <a:rPr lang="ru-RU" smtClean="0"/>
              <a:t>03.07.2023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365398F-7B60-4B2A-A687-98F628C14F32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579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3" r:id="rId1"/>
    <p:sldLayoutId id="2147484594" r:id="rId2"/>
    <p:sldLayoutId id="2147484595" r:id="rId3"/>
    <p:sldLayoutId id="2147484596" r:id="rId4"/>
    <p:sldLayoutId id="2147484597" r:id="rId5"/>
    <p:sldLayoutId id="2147484598" r:id="rId6"/>
    <p:sldLayoutId id="2147484599" r:id="rId7"/>
    <p:sldLayoutId id="2147484600" r:id="rId8"/>
    <p:sldLayoutId id="2147484601" r:id="rId9"/>
    <p:sldLayoutId id="2147484602" r:id="rId10"/>
    <p:sldLayoutId id="2147484603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Заголовок 1"/>
          <p:cNvSpPr>
            <a:spLocks noGrp="1"/>
          </p:cNvSpPr>
          <p:nvPr>
            <p:ph type="ctrTitle"/>
          </p:nvPr>
        </p:nvSpPr>
        <p:spPr>
          <a:xfrm>
            <a:off x="6911975" y="2773363"/>
            <a:ext cx="5148263" cy="2805112"/>
          </a:xfrm>
        </p:spPr>
        <p:txBody>
          <a:bodyPr/>
          <a:lstStyle/>
          <a:p>
            <a:pPr algn="just" eaLnBrk="1" hangingPunct="1"/>
            <a:r>
              <a:rPr lang="ru-RU" altLang="ru-RU" sz="310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altLang="ru-RU" sz="310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altLang="ru-RU" sz="31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Прямоугольник 16">
            <a:extLst/>
          </p:cNvPr>
          <p:cNvSpPr/>
          <p:nvPr/>
        </p:nvSpPr>
        <p:spPr>
          <a:xfrm>
            <a:off x="3021013" y="-92094"/>
            <a:ext cx="9039225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b="1" dirty="0">
              <a:latin typeface="+mn-lt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1200" dirty="0">
              <a:latin typeface="+mn-lt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dirty="0">
                <a:latin typeface="+mn-lt"/>
              </a:rPr>
              <a:t> </a:t>
            </a:r>
            <a:endParaRPr lang="ru-RU" sz="32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dirty="0">
              <a:latin typeface="+mn-lt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dirty="0">
              <a:latin typeface="+mn-lt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800" dirty="0"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b="1" dirty="0">
                <a:latin typeface="+mn-lt"/>
              </a:rPr>
              <a:t>                 </a:t>
            </a:r>
            <a:endParaRPr lang="ru-RU" sz="4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02033" y="8266728"/>
            <a:ext cx="12146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СОЦИАЛЬНАЯ ОТВЕТСТВЕННОСТЬ ЛИЧНОСТИ: РОЛЬ СОВРЕМЕННОГО УНИВЕРСИТЕТА</a:t>
            </a:r>
            <a:endParaRPr lang="ru-RU" dirty="0"/>
          </a:p>
        </p:txBody>
      </p:sp>
      <p:pic>
        <p:nvPicPr>
          <p:cNvPr id="13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66" b="28340"/>
          <a:stretch>
            <a:fillRect/>
          </a:stretch>
        </p:blipFill>
        <p:spPr bwMode="auto">
          <a:xfrm>
            <a:off x="4747491" y="0"/>
            <a:ext cx="7444509" cy="676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https://univery.kz/images/zkgm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780" y="65106"/>
            <a:ext cx="6790724" cy="6700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5"/>
          <a:srcRect l="10348" t="13999" r="57664" b="71699"/>
          <a:stretch/>
        </p:blipFill>
        <p:spPr>
          <a:xfrm>
            <a:off x="5445760" y="471249"/>
            <a:ext cx="6440482" cy="1602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57497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pnqlt1easCJ3L8CoAzJSusXZOvCBw3WyPPg44AWg9RubjDEOLq7GBVwdWbLEGaBlw7jN-5jlVHU9jcOdK_bchMZN0yOOt2zGGvchs0toIggCR0AEJIUmtGqHLcakJsSiDjLvZgq_xSdY3Ta6L9CwZAiyv8RW5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68" y="127680"/>
            <a:ext cx="4896544" cy="65151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206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Прямоугольник 5"/>
          <p:cNvSpPr/>
          <p:nvPr/>
        </p:nvSpPr>
        <p:spPr>
          <a:xfrm>
            <a:off x="6212261" y="415212"/>
            <a:ext cx="565912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/>
              <a:t>ДИПЛОМ </a:t>
            </a:r>
            <a:r>
              <a:rPr lang="ru-RU" sz="2800" b="1" dirty="0"/>
              <a:t>II СТЕПЕНИ + подарочный сертификат магазинов «Меломан», «MARWIN», «Комфорт» на сумму 2 000 (две тысячи) </a:t>
            </a:r>
            <a:r>
              <a:rPr lang="ru-RU" sz="2800" b="1" dirty="0" err="1"/>
              <a:t>тг</a:t>
            </a:r>
            <a:r>
              <a:rPr lang="ru-RU" sz="2800" b="1" dirty="0" smtClean="0"/>
              <a:t>.</a:t>
            </a:r>
          </a:p>
          <a:p>
            <a:pPr algn="ctr"/>
            <a:endParaRPr lang="ru-RU" sz="3200" b="1" dirty="0"/>
          </a:p>
          <a:p>
            <a:pPr algn="ctr"/>
            <a:r>
              <a:rPr lang="ru-RU" sz="4000" b="1" u="sng" dirty="0" err="1" smtClean="0"/>
              <a:t>Kassou</a:t>
            </a:r>
            <a:r>
              <a:rPr lang="ru-RU" sz="4000" b="1" u="sng" dirty="0" smtClean="0"/>
              <a:t> </a:t>
            </a:r>
            <a:r>
              <a:rPr lang="ru-RU" sz="4000" b="1" u="sng" dirty="0" err="1"/>
              <a:t>Ditsouga</a:t>
            </a:r>
            <a:r>
              <a:rPr lang="ru-RU" sz="4000" b="1" u="sng" dirty="0"/>
              <a:t> </a:t>
            </a:r>
            <a:r>
              <a:rPr lang="ru-RU" sz="4000" b="1" u="sng" dirty="0" err="1" smtClean="0"/>
              <a:t>Rosly</a:t>
            </a:r>
            <a:endParaRPr lang="ru-RU" sz="4000" b="1" u="sng" dirty="0" smtClean="0"/>
          </a:p>
          <a:p>
            <a:pPr algn="ctr"/>
            <a:endParaRPr lang="ru-RU" sz="3200" b="1" dirty="0"/>
          </a:p>
          <a:p>
            <a:pPr algn="ctr"/>
            <a:r>
              <a:rPr lang="ru-RU" sz="3200" b="1" dirty="0" err="1" smtClean="0"/>
              <a:t>Тенеряднова</a:t>
            </a:r>
            <a:r>
              <a:rPr lang="ru-RU" sz="3200" b="1" dirty="0" smtClean="0"/>
              <a:t> </a:t>
            </a:r>
            <a:r>
              <a:rPr lang="ru-RU" sz="3200" b="1" dirty="0"/>
              <a:t>Светлана </a:t>
            </a:r>
            <a:r>
              <a:rPr lang="ru-RU" sz="3200" b="1" dirty="0" smtClean="0"/>
              <a:t>Павловна</a:t>
            </a:r>
          </a:p>
          <a:p>
            <a:pPr algn="ctr"/>
            <a:r>
              <a:rPr lang="ru-RU" sz="2400" b="1" dirty="0" smtClean="0"/>
              <a:t>Санкт-Петербургский </a:t>
            </a:r>
            <a:r>
              <a:rPr lang="ru-RU" sz="2400" b="1" dirty="0"/>
              <a:t>государственный университет телекоммуникаций им. проф. </a:t>
            </a:r>
            <a:r>
              <a:rPr lang="ru-RU" sz="2400" b="1" dirty="0" err="1" smtClean="0"/>
              <a:t>М.А.Бонч-Бруевича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493084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94" y="178996"/>
            <a:ext cx="5035657" cy="65223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C0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Прямоугольник 4"/>
          <p:cNvSpPr/>
          <p:nvPr/>
        </p:nvSpPr>
        <p:spPr>
          <a:xfrm>
            <a:off x="5899743" y="346998"/>
            <a:ext cx="5836985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/>
              <a:t>ДИПЛОМ </a:t>
            </a:r>
            <a:r>
              <a:rPr lang="ru-RU" sz="2800" b="1" dirty="0"/>
              <a:t>II СТЕПЕНИ + подарочный сертификат магазинов «Меломан», «MARWIN», «Комфорт» на сумму </a:t>
            </a:r>
            <a:endParaRPr lang="ru-RU" sz="2800" b="1" dirty="0" smtClean="0"/>
          </a:p>
          <a:p>
            <a:pPr algn="ctr"/>
            <a:r>
              <a:rPr lang="ru-RU" sz="2800" b="1" dirty="0" smtClean="0"/>
              <a:t>2 </a:t>
            </a:r>
            <a:r>
              <a:rPr lang="ru-RU" sz="2800" b="1" dirty="0"/>
              <a:t>000 (две тысячи) </a:t>
            </a:r>
            <a:r>
              <a:rPr lang="ru-RU" sz="2800" b="1" dirty="0" err="1"/>
              <a:t>тг</a:t>
            </a:r>
            <a:r>
              <a:rPr lang="ru-RU" sz="2800" b="1" dirty="0" smtClean="0"/>
              <a:t>.</a:t>
            </a:r>
          </a:p>
          <a:p>
            <a:pPr algn="ctr"/>
            <a:endParaRPr lang="ru-RU" sz="3200" b="1" dirty="0"/>
          </a:p>
          <a:p>
            <a:pPr algn="ctr"/>
            <a:r>
              <a:rPr lang="ru-RU" sz="4000" b="1" u="sng" dirty="0" err="1"/>
              <a:t>Укубаев</a:t>
            </a:r>
            <a:r>
              <a:rPr lang="ru-RU" sz="4000" b="1" u="sng" dirty="0"/>
              <a:t> Марлен </a:t>
            </a:r>
            <a:r>
              <a:rPr lang="ru-RU" sz="4000" b="1" u="sng" dirty="0" err="1"/>
              <a:t>Муслимович</a:t>
            </a:r>
            <a:endParaRPr lang="ru-RU" sz="3200" b="1" u="sng" dirty="0"/>
          </a:p>
          <a:p>
            <a:pPr algn="ctr"/>
            <a:endParaRPr lang="ru-RU" sz="3200" b="1" dirty="0" smtClean="0"/>
          </a:p>
          <a:p>
            <a:pPr algn="ctr"/>
            <a:r>
              <a:rPr lang="ru-RU" sz="3200" b="1" dirty="0" err="1" smtClean="0"/>
              <a:t>Курпенов</a:t>
            </a:r>
            <a:r>
              <a:rPr lang="ru-RU" sz="3200" b="1" dirty="0" smtClean="0"/>
              <a:t> </a:t>
            </a:r>
            <a:r>
              <a:rPr lang="ru-RU" sz="3200" b="1" dirty="0" err="1"/>
              <a:t>Бахыт</a:t>
            </a:r>
            <a:r>
              <a:rPr lang="ru-RU" sz="3200" b="1" dirty="0"/>
              <a:t> </a:t>
            </a:r>
            <a:r>
              <a:rPr lang="ru-RU" sz="3200" b="1" dirty="0" err="1" smtClean="0"/>
              <a:t>Касымович</a:t>
            </a:r>
            <a:endParaRPr lang="ru-RU" sz="3200" b="1" dirty="0" smtClean="0"/>
          </a:p>
          <a:p>
            <a:pPr algn="ctr"/>
            <a:endParaRPr lang="ru-RU" sz="3200" b="1" dirty="0"/>
          </a:p>
          <a:p>
            <a:pPr algn="ctr"/>
            <a:r>
              <a:rPr lang="ru-RU" sz="2400" b="1" dirty="0" err="1" smtClean="0"/>
              <a:t>Алматинский</a:t>
            </a:r>
            <a:r>
              <a:rPr lang="ru-RU" sz="2400" b="1" dirty="0" smtClean="0"/>
              <a:t> университет энергетики и связи имени </a:t>
            </a:r>
            <a:r>
              <a:rPr lang="ru-RU" sz="2400" b="1" dirty="0" err="1" smtClean="0"/>
              <a:t>Гумарбека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Даукеева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367637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922892" y="416447"/>
            <a:ext cx="583698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/>
              <a:t>ДИПЛОМ </a:t>
            </a:r>
            <a:r>
              <a:rPr lang="ru-RU" sz="2800" b="1" dirty="0"/>
              <a:t>II СТЕПЕНИ + подарочный сертификат магазинов «Меломан», «MARWIN», «Комфорт» на сумму </a:t>
            </a:r>
            <a:endParaRPr lang="ru-RU" sz="2800" b="1" dirty="0" smtClean="0"/>
          </a:p>
          <a:p>
            <a:pPr algn="ctr"/>
            <a:r>
              <a:rPr lang="ru-RU" sz="2800" b="1" dirty="0" smtClean="0"/>
              <a:t>2 </a:t>
            </a:r>
            <a:r>
              <a:rPr lang="ru-RU" sz="2800" b="1" dirty="0"/>
              <a:t>000 (две тысячи) </a:t>
            </a:r>
            <a:r>
              <a:rPr lang="ru-RU" sz="2800" b="1" dirty="0" err="1"/>
              <a:t>тг</a:t>
            </a:r>
            <a:r>
              <a:rPr lang="ru-RU" sz="2800" b="1" dirty="0" smtClean="0"/>
              <a:t>.</a:t>
            </a:r>
          </a:p>
          <a:p>
            <a:pPr algn="ctr"/>
            <a:endParaRPr lang="ru-RU" sz="3200" b="1" dirty="0"/>
          </a:p>
          <a:p>
            <a:pPr algn="ctr"/>
            <a:r>
              <a:rPr lang="en-US" sz="4000" b="1" u="sng" dirty="0" err="1"/>
              <a:t>Umair</a:t>
            </a:r>
            <a:r>
              <a:rPr lang="en-US" sz="4000" b="1" u="sng" dirty="0"/>
              <a:t> </a:t>
            </a:r>
            <a:r>
              <a:rPr lang="en-US" sz="4000" b="1" u="sng" dirty="0" smtClean="0"/>
              <a:t>Akbar</a:t>
            </a:r>
            <a:endParaRPr lang="ru-RU" sz="4000" b="1" u="sng" dirty="0" smtClean="0"/>
          </a:p>
          <a:p>
            <a:pPr algn="ctr"/>
            <a:endParaRPr lang="ru-RU" sz="3200" b="1" dirty="0" smtClean="0"/>
          </a:p>
          <a:p>
            <a:pPr algn="ctr"/>
            <a:endParaRPr lang="ru-RU" sz="3200" b="1" dirty="0" smtClean="0"/>
          </a:p>
          <a:p>
            <a:pPr algn="ctr"/>
            <a:r>
              <a:rPr lang="ru-RU" sz="3200" b="1" dirty="0" err="1" smtClean="0"/>
              <a:t>Миралеева</a:t>
            </a:r>
            <a:r>
              <a:rPr lang="ru-RU" sz="3200" b="1" dirty="0" smtClean="0"/>
              <a:t> </a:t>
            </a:r>
            <a:r>
              <a:rPr lang="ru-RU" sz="3200" b="1" dirty="0" err="1" smtClean="0"/>
              <a:t>Алуа</a:t>
            </a:r>
            <a:r>
              <a:rPr lang="ru-RU" sz="3200" b="1" dirty="0" smtClean="0"/>
              <a:t> </a:t>
            </a:r>
            <a:r>
              <a:rPr lang="ru-RU" sz="3200" b="1" dirty="0" err="1" smtClean="0"/>
              <a:t>Исламчаевна</a:t>
            </a:r>
            <a:endParaRPr lang="ru-RU" sz="3200" b="1" dirty="0" smtClean="0"/>
          </a:p>
          <a:p>
            <a:pPr algn="ctr"/>
            <a:endParaRPr lang="ru-RU" sz="3200" b="1" dirty="0"/>
          </a:p>
          <a:p>
            <a:pPr algn="ctr"/>
            <a:r>
              <a:rPr lang="ru-RU" sz="2400" b="1" dirty="0"/>
              <a:t>Западно-Казахстанский медицинский университет имени Марата </a:t>
            </a:r>
            <a:r>
              <a:rPr lang="ru-RU" sz="2400" b="1" dirty="0" err="1"/>
              <a:t>Оспанова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01" y="332127"/>
            <a:ext cx="4477715" cy="59702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92565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6212261" y="415212"/>
            <a:ext cx="5659120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/>
              <a:t>ДИПЛОМ </a:t>
            </a:r>
            <a:r>
              <a:rPr lang="en-US" sz="2800" b="1" dirty="0"/>
              <a:t>III</a:t>
            </a:r>
            <a:r>
              <a:rPr lang="ru-RU" sz="2800" b="1" dirty="0" smtClean="0"/>
              <a:t> </a:t>
            </a:r>
            <a:r>
              <a:rPr lang="ru-RU" sz="2800" b="1" dirty="0"/>
              <a:t>СТЕПЕНИ + подарочный сертификат магазинов «Меломан», «MARWIN», «Комфорт» на сумму </a:t>
            </a:r>
            <a:r>
              <a:rPr lang="ru-RU" sz="2800" b="1" dirty="0" smtClean="0"/>
              <a:t>2 </a:t>
            </a:r>
            <a:r>
              <a:rPr lang="ru-RU" sz="2800" b="1" dirty="0"/>
              <a:t>000 </a:t>
            </a:r>
            <a:r>
              <a:rPr lang="ru-RU" sz="2800" b="1" dirty="0" smtClean="0"/>
              <a:t>(две </a:t>
            </a:r>
            <a:r>
              <a:rPr lang="ru-RU" sz="2800" b="1" dirty="0"/>
              <a:t>тысячи) </a:t>
            </a:r>
            <a:r>
              <a:rPr lang="ru-RU" sz="2800" b="1" dirty="0" err="1"/>
              <a:t>тг</a:t>
            </a:r>
            <a:r>
              <a:rPr lang="ru-RU" sz="2800" b="1" dirty="0" smtClean="0"/>
              <a:t>.</a:t>
            </a:r>
          </a:p>
          <a:p>
            <a:pPr algn="ctr"/>
            <a:endParaRPr lang="ru-RU" sz="3200" b="1" dirty="0"/>
          </a:p>
          <a:p>
            <a:pPr algn="ctr"/>
            <a:r>
              <a:rPr lang="ru-RU" sz="4000" b="1" u="sng" dirty="0"/>
              <a:t> </a:t>
            </a:r>
            <a:r>
              <a:rPr lang="ru-RU" sz="4000" b="1" u="sng" dirty="0" err="1"/>
              <a:t>Ізбасқан</a:t>
            </a:r>
            <a:r>
              <a:rPr lang="ru-RU" sz="4000" b="1" u="sng" dirty="0"/>
              <a:t> </a:t>
            </a:r>
            <a:r>
              <a:rPr lang="ru-RU" sz="4000" b="1" u="sng" dirty="0" err="1"/>
              <a:t>Сандуғаш</a:t>
            </a:r>
            <a:r>
              <a:rPr lang="ru-RU" sz="4000" b="1" u="sng" dirty="0"/>
              <a:t> </a:t>
            </a:r>
            <a:r>
              <a:rPr lang="ru-RU" sz="4000" b="1" u="sng" dirty="0" err="1"/>
              <a:t>Жетілгенқызы</a:t>
            </a:r>
            <a:r>
              <a:rPr lang="ru-RU" sz="4000" b="1" u="sng" dirty="0"/>
              <a:t> </a:t>
            </a:r>
            <a:endParaRPr lang="ru-RU" sz="3200" b="1" dirty="0" smtClean="0"/>
          </a:p>
          <a:p>
            <a:pPr algn="ctr"/>
            <a:endParaRPr lang="ru-RU" sz="2400" b="1" dirty="0" smtClean="0"/>
          </a:p>
          <a:p>
            <a:pPr algn="ctr"/>
            <a:r>
              <a:rPr lang="ru-RU" sz="2800" b="1" dirty="0" err="1" smtClean="0"/>
              <a:t>Хабиева</a:t>
            </a:r>
            <a:r>
              <a:rPr lang="ru-RU" sz="2800" b="1" dirty="0" smtClean="0"/>
              <a:t> </a:t>
            </a:r>
            <a:r>
              <a:rPr lang="ru-RU" sz="2800" b="1" dirty="0"/>
              <a:t>Дина </a:t>
            </a:r>
            <a:r>
              <a:rPr lang="ru-RU" sz="2800" b="1" dirty="0" err="1"/>
              <a:t>Гарифоллиевна</a:t>
            </a:r>
            <a:endParaRPr lang="ru-RU" sz="2800" b="1" dirty="0" smtClean="0"/>
          </a:p>
          <a:p>
            <a:pPr algn="ctr"/>
            <a:endParaRPr lang="ru-RU" sz="2400" b="1" dirty="0" smtClean="0"/>
          </a:p>
          <a:p>
            <a:pPr algn="ctr"/>
            <a:r>
              <a:rPr lang="ru-RU" sz="2400" b="1" dirty="0" smtClean="0"/>
              <a:t>Западно-Казахстанский </a:t>
            </a:r>
            <a:r>
              <a:rPr lang="ru-RU" sz="2400" b="1" dirty="0"/>
              <a:t>университет имени М. </a:t>
            </a:r>
            <a:r>
              <a:rPr lang="ru-RU" sz="2400" b="1" dirty="0" err="1"/>
              <a:t>Утемисова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81" y="1053296"/>
            <a:ext cx="5952879" cy="4383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8862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778032" y="416447"/>
            <a:ext cx="4305938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/>
              <a:t>ДИПЛОМ </a:t>
            </a:r>
            <a:r>
              <a:rPr lang="en-US" sz="2800" b="1" dirty="0" smtClean="0"/>
              <a:t>III</a:t>
            </a:r>
            <a:r>
              <a:rPr lang="ru-RU" sz="2800" b="1" dirty="0" smtClean="0"/>
              <a:t> </a:t>
            </a:r>
            <a:r>
              <a:rPr lang="ru-RU" sz="2800" b="1" dirty="0"/>
              <a:t>СТЕПЕНИ + подарочный сертификат магазинов «Меломан», «MARWIN», «Комфорт» на сумму </a:t>
            </a:r>
            <a:endParaRPr lang="ru-RU" sz="2800" b="1" dirty="0" smtClean="0"/>
          </a:p>
          <a:p>
            <a:pPr algn="ctr"/>
            <a:r>
              <a:rPr lang="ru-RU" sz="2800" b="1" dirty="0" smtClean="0"/>
              <a:t>2 </a:t>
            </a:r>
            <a:r>
              <a:rPr lang="ru-RU" sz="2800" b="1" dirty="0"/>
              <a:t>000 (две тысячи) </a:t>
            </a:r>
            <a:r>
              <a:rPr lang="ru-RU" sz="2800" b="1" dirty="0" err="1"/>
              <a:t>тг</a:t>
            </a:r>
            <a:r>
              <a:rPr lang="ru-RU" sz="2800" b="1" dirty="0" smtClean="0"/>
              <a:t>.</a:t>
            </a:r>
          </a:p>
          <a:p>
            <a:pPr algn="ctr"/>
            <a:endParaRPr lang="ru-RU" sz="3200" b="1" dirty="0"/>
          </a:p>
          <a:p>
            <a:pPr algn="ctr"/>
            <a:r>
              <a:rPr lang="en-US" sz="4000" b="1" u="sng" dirty="0" err="1"/>
              <a:t>Sneh</a:t>
            </a:r>
            <a:r>
              <a:rPr lang="en-US" sz="4000" b="1" u="sng" dirty="0"/>
              <a:t> </a:t>
            </a:r>
            <a:r>
              <a:rPr lang="en-US" sz="4000" b="1" u="sng" dirty="0" err="1"/>
              <a:t>Gajjar</a:t>
            </a:r>
            <a:r>
              <a:rPr lang="en-US" sz="4000" b="1" u="sng" dirty="0"/>
              <a:t> </a:t>
            </a:r>
            <a:endParaRPr lang="ru-RU" sz="3200" b="1" dirty="0" smtClean="0"/>
          </a:p>
          <a:p>
            <a:pPr algn="ctr"/>
            <a:endParaRPr lang="ru-RU" sz="3200" b="1" dirty="0" smtClean="0"/>
          </a:p>
          <a:p>
            <a:pPr algn="ctr"/>
            <a:r>
              <a:rPr lang="ru-RU" sz="2400" b="1" dirty="0" smtClean="0"/>
              <a:t>Западно-Казахстанский </a:t>
            </a:r>
            <a:r>
              <a:rPr lang="ru-RU" sz="2400" b="1" dirty="0"/>
              <a:t>медицинский университет имени Марата </a:t>
            </a:r>
            <a:r>
              <a:rPr lang="ru-RU" sz="2400" b="1" dirty="0" err="1"/>
              <a:t>Оспанова</a:t>
            </a:r>
            <a:endParaRPr lang="ru-RU" sz="24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8" y="682665"/>
            <a:ext cx="7320938" cy="5119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206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49390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778032" y="416447"/>
            <a:ext cx="4305938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/>
              <a:t>ДИПЛОМ </a:t>
            </a:r>
            <a:r>
              <a:rPr lang="en-US" sz="2800" b="1" dirty="0" smtClean="0"/>
              <a:t>III</a:t>
            </a:r>
            <a:r>
              <a:rPr lang="ru-RU" sz="2800" b="1" dirty="0" smtClean="0"/>
              <a:t> </a:t>
            </a:r>
            <a:r>
              <a:rPr lang="ru-RU" sz="2800" b="1" dirty="0"/>
              <a:t>СТЕПЕНИ + подарочный сертификат магазинов «Меломан», «MARWIN», «Комфорт» на сумму </a:t>
            </a:r>
            <a:endParaRPr lang="ru-RU" sz="2800" b="1" dirty="0" smtClean="0"/>
          </a:p>
          <a:p>
            <a:pPr algn="ctr"/>
            <a:r>
              <a:rPr lang="ru-RU" sz="2800" b="1" dirty="0" smtClean="0"/>
              <a:t>2 </a:t>
            </a:r>
            <a:r>
              <a:rPr lang="ru-RU" sz="2800" b="1" dirty="0"/>
              <a:t>000 (две тысячи) </a:t>
            </a:r>
            <a:r>
              <a:rPr lang="ru-RU" sz="2800" b="1" dirty="0" err="1"/>
              <a:t>тг</a:t>
            </a:r>
            <a:r>
              <a:rPr lang="ru-RU" sz="2800" b="1" dirty="0" smtClean="0"/>
              <a:t>.</a:t>
            </a:r>
          </a:p>
          <a:p>
            <a:pPr algn="ctr"/>
            <a:endParaRPr lang="ru-RU" sz="3200" b="1" dirty="0"/>
          </a:p>
          <a:p>
            <a:pPr algn="ctr"/>
            <a:r>
              <a:rPr lang="en-US" sz="4000" b="1" u="sng" dirty="0" err="1"/>
              <a:t>Priyansh</a:t>
            </a:r>
            <a:r>
              <a:rPr lang="en-US" sz="4000" b="1" u="sng" dirty="0"/>
              <a:t> Gupta </a:t>
            </a:r>
            <a:endParaRPr lang="ru-RU" sz="4000" b="1" u="sng" dirty="0" smtClean="0"/>
          </a:p>
          <a:p>
            <a:pPr algn="ctr"/>
            <a:endParaRPr lang="ru-RU" sz="3200" b="1" dirty="0" smtClean="0"/>
          </a:p>
          <a:p>
            <a:pPr algn="ctr"/>
            <a:r>
              <a:rPr lang="ru-RU" sz="2400" b="1" dirty="0" smtClean="0"/>
              <a:t>Западно-Казахстанский </a:t>
            </a:r>
            <a:r>
              <a:rPr lang="ru-RU" sz="2400" b="1" dirty="0"/>
              <a:t>медицинский университет имени Марата </a:t>
            </a:r>
            <a:r>
              <a:rPr lang="ru-RU" sz="2400" b="1" dirty="0" err="1"/>
              <a:t>Оспанова</a:t>
            </a:r>
            <a:endParaRPr lang="ru-RU" sz="2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42" y="1006756"/>
            <a:ext cx="7027403" cy="4963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2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26266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83" y="585521"/>
            <a:ext cx="4309904" cy="5481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206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2" t="8704" r="3118" b="4714"/>
          <a:stretch/>
        </p:blipFill>
        <p:spPr>
          <a:xfrm>
            <a:off x="6018836" y="129305"/>
            <a:ext cx="4757195" cy="59378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9096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9939" y="286604"/>
            <a:ext cx="5275740" cy="725378"/>
          </a:xfrm>
        </p:spPr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</a:rPr>
              <a:t>Лучшие работы!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30" y="514270"/>
            <a:ext cx="4363484" cy="54843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39" y="1215340"/>
            <a:ext cx="5723227" cy="49076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41362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7426" y="138896"/>
            <a:ext cx="5275740" cy="725378"/>
          </a:xfrm>
        </p:spPr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</a:rPr>
              <a:t>Лучшие работы!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" t="6415" r="1770" b="6329"/>
          <a:stretch/>
        </p:blipFill>
        <p:spPr>
          <a:xfrm>
            <a:off x="358815" y="138896"/>
            <a:ext cx="5671595" cy="59841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206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2" r="3605" b="11176"/>
          <a:stretch/>
        </p:blipFill>
        <p:spPr>
          <a:xfrm>
            <a:off x="6840638" y="1137169"/>
            <a:ext cx="4479402" cy="47196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91082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7426" y="138896"/>
            <a:ext cx="5275740" cy="725378"/>
          </a:xfrm>
        </p:spPr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</a:rPr>
              <a:t>Лучшие работы!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4" t="5232" r="6944" b="11224"/>
          <a:stretch/>
        </p:blipFill>
        <p:spPr>
          <a:xfrm>
            <a:off x="1273215" y="266217"/>
            <a:ext cx="4676172" cy="63942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206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t="4455" r="9580" b="16061"/>
          <a:stretch/>
        </p:blipFill>
        <p:spPr>
          <a:xfrm>
            <a:off x="6327426" y="1261641"/>
            <a:ext cx="5521124" cy="42829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4187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4043" t="23532" r="25320" b="23102"/>
          <a:stretch/>
        </p:blipFill>
        <p:spPr>
          <a:xfrm>
            <a:off x="3553690" y="3575396"/>
            <a:ext cx="5338618" cy="28909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Прямоугольник 5"/>
          <p:cNvSpPr/>
          <p:nvPr/>
        </p:nvSpPr>
        <p:spPr>
          <a:xfrm>
            <a:off x="1219199" y="251982"/>
            <a:ext cx="1000760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ИТОГИ МЕЖДУНАРОДНОГО КОНКУРСА</a:t>
            </a:r>
          </a:p>
          <a:p>
            <a:pPr algn="ctr"/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«СОЦИАЛЬНАЯ ОТВЕТСТВЕННОСТЬ НАЧИНАЕТСЯ С ТЕБЯ!» </a:t>
            </a:r>
          </a:p>
          <a:p>
            <a:pPr algn="ctr"/>
            <a:endParaRPr lang="ru-RU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ПРЕЗЕНТАЦИЯ ОБРАЗОВАТЕЛЬНОГО САЙТА ДЛЯ ОБУЧАЮЩЕЙСЯ МОЛОДЕЖИ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793819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420" y="1301987"/>
            <a:ext cx="5826975" cy="4370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206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03" y="196770"/>
            <a:ext cx="4928163" cy="65708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206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924560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85704" y="0"/>
            <a:ext cx="10604725" cy="1450757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/>
              <a:t>Веб-страница </a:t>
            </a:r>
            <a:r>
              <a:rPr lang="ru-RU" sz="4000" b="1" dirty="0"/>
              <a:t>под названием «Я – это значит МЫ!» для нашей обучающейся молодежи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5810" t="4446" r="12326" b="38487"/>
          <a:stretch/>
        </p:blipFill>
        <p:spPr>
          <a:xfrm>
            <a:off x="856524" y="2911033"/>
            <a:ext cx="10567625" cy="414373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t="4421" r="4214" b="67048"/>
          <a:stretch/>
        </p:blipFill>
        <p:spPr>
          <a:xfrm>
            <a:off x="916425" y="1714211"/>
            <a:ext cx="10447821" cy="1643606"/>
          </a:xfrm>
          <a:prstGeom prst="rect">
            <a:avLst/>
          </a:prstGeom>
        </p:spPr>
      </p:pic>
      <p:sp>
        <p:nvSpPr>
          <p:cNvPr id="11" name="Стрелка вниз 10"/>
          <p:cNvSpPr/>
          <p:nvPr/>
        </p:nvSpPr>
        <p:spPr>
          <a:xfrm>
            <a:off x="7384647" y="1450757"/>
            <a:ext cx="1134319" cy="3723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8528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23" t="5166" r="1090" b="12388"/>
          <a:stretch/>
        </p:blipFill>
        <p:spPr>
          <a:xfrm>
            <a:off x="1688745" y="1977303"/>
            <a:ext cx="8403220" cy="415531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096000" y="40549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317199" y="622269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https://zkmu.kz/obrazovatelnyj-sajt-dlya-obuchayushhejsya-molodezhi/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1301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35894" r="6099" b="15287"/>
          <a:stretch/>
        </p:blipFill>
        <p:spPr>
          <a:xfrm>
            <a:off x="556590" y="267302"/>
            <a:ext cx="5671931" cy="634120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0" r="596" b="73297"/>
          <a:stretch/>
        </p:blipFill>
        <p:spPr>
          <a:xfrm>
            <a:off x="4367540" y="904507"/>
            <a:ext cx="7552999" cy="2533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393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8" y="327417"/>
            <a:ext cx="3323330" cy="49787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987" y="327417"/>
            <a:ext cx="3453303" cy="51929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8" name="Объект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39341" y="1163782"/>
            <a:ext cx="3293963" cy="49533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19478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9961" y="4916556"/>
            <a:ext cx="8534400" cy="1507067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FFFF00"/>
                </a:solidFill>
              </a:rPr>
              <a:t>Благодарим за внимание!</a:t>
            </a:r>
            <a:endParaRPr lang="ru-RU" b="1" dirty="0">
              <a:solidFill>
                <a:srgbClr val="FFFF00"/>
              </a:solidFill>
            </a:endParaRPr>
          </a:p>
        </p:txBody>
      </p:sp>
      <p:pic>
        <p:nvPicPr>
          <p:cNvPr id="5" name="Объект 3" descr="C:\Users\Admin\AppData\Local\Microsoft\Windows\INetCache\Content.Word\IMG_20210401_125650.jp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9961" y="206879"/>
            <a:ext cx="8053152" cy="47096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4274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6" t="28340"/>
          <a:stretch>
            <a:fillRect/>
          </a:stretch>
        </p:blipFill>
        <p:spPr bwMode="auto">
          <a:xfrm>
            <a:off x="0" y="0"/>
            <a:ext cx="5183188" cy="329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66" b="28340"/>
          <a:stretch>
            <a:fillRect/>
          </a:stretch>
        </p:blipFill>
        <p:spPr bwMode="auto">
          <a:xfrm>
            <a:off x="5499100" y="2625725"/>
            <a:ext cx="6692900" cy="423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2" descr="https://propowerpoint.ru/wp-content/uploads/2013/02/FizikaSlideMIn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217489"/>
            <a:ext cx="10029825" cy="557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Объект 2"/>
          <p:cNvSpPr>
            <a:spLocks noGrp="1"/>
          </p:cNvSpPr>
          <p:nvPr>
            <p:ph idx="1"/>
          </p:nvPr>
        </p:nvSpPr>
        <p:spPr>
          <a:xfrm>
            <a:off x="1617701" y="358775"/>
            <a:ext cx="9121775" cy="5910263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ru-RU" sz="20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lang="ru-RU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Социальная ответственность как актуальная проблема формирования и развития гармонично развитой личности рассматривается в аспекте социально ответственного образования. </a:t>
            </a:r>
          </a:p>
          <a:p>
            <a:pPr algn="ctr" eaLnBrk="1" hangingPunct="1">
              <a:defRPr/>
            </a:pPr>
            <a:r>
              <a:rPr lang="ru-RU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Мероприятие проводится в рамках научного проекта «Социальная ответственность обучающихся в условиях профессиональной подготовки в вузах Западного Казахстана», финансируемого Комитетом по науке Министерства образования и науки Республики Казахстан (Грант № АР09058126) с начала 2021 года.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endParaRPr lang="ru-RU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767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80654" y="381000"/>
            <a:ext cx="10765905" cy="3147291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>
                <a:solidFill>
                  <a:schemeClr val="bg1"/>
                </a:solidFill>
              </a:rPr>
              <a:t> </a:t>
            </a:r>
            <a:endParaRPr lang="ru-RU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chemeClr val="tx1"/>
                </a:solidFill>
              </a:rPr>
              <a:t>В 2021 году по инициативе исследовательской группы были составлены 3 (три) меморандума о сотрудничестве с ЗКМУ имени Марата </a:t>
            </a:r>
            <a:r>
              <a:rPr lang="ru-RU" sz="2400" b="1" dirty="0" err="1">
                <a:solidFill>
                  <a:schemeClr val="tx1"/>
                </a:solidFill>
              </a:rPr>
              <a:t>Оспанова</a:t>
            </a:r>
            <a:r>
              <a:rPr lang="ru-RU" sz="2400" b="1" dirty="0">
                <a:solidFill>
                  <a:schemeClr val="tx1"/>
                </a:solidFill>
              </a:rPr>
              <a:t> между университетами Западного Казахстана: 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2400" b="1" dirty="0">
                <a:solidFill>
                  <a:schemeClr val="tx1"/>
                </a:solidFill>
              </a:rPr>
              <a:t>НАО «Каспийский университет технологий и инжиниринга имени </a:t>
            </a:r>
            <a:r>
              <a:rPr lang="ru-RU" sz="2400" b="1" dirty="0" err="1">
                <a:solidFill>
                  <a:schemeClr val="tx1"/>
                </a:solidFill>
              </a:rPr>
              <a:t>Ш.Есенова</a:t>
            </a:r>
            <a:r>
              <a:rPr lang="ru-RU" sz="2400" b="1" dirty="0">
                <a:solidFill>
                  <a:schemeClr val="tx1"/>
                </a:solidFill>
              </a:rPr>
              <a:t>» </a:t>
            </a:r>
            <a:r>
              <a:rPr lang="ru-RU" sz="2400" b="1" dirty="0" err="1">
                <a:solidFill>
                  <a:schemeClr val="tx1"/>
                </a:solidFill>
              </a:rPr>
              <a:t>г.Актау</a:t>
            </a:r>
            <a:r>
              <a:rPr lang="ru-RU" sz="2400" b="1" dirty="0">
                <a:solidFill>
                  <a:schemeClr val="tx1"/>
                </a:solidFill>
              </a:rPr>
              <a:t>;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2400" b="1" dirty="0">
                <a:solidFill>
                  <a:schemeClr val="tx1"/>
                </a:solidFill>
              </a:rPr>
              <a:t>НАО «Западно-Казахстанский университет имени </a:t>
            </a:r>
            <a:r>
              <a:rPr lang="ru-RU" sz="2400" b="1" dirty="0" err="1">
                <a:solidFill>
                  <a:schemeClr val="tx1"/>
                </a:solidFill>
              </a:rPr>
              <a:t>М.Утемисова</a:t>
            </a:r>
            <a:r>
              <a:rPr lang="ru-RU" sz="2400" b="1" dirty="0">
                <a:solidFill>
                  <a:schemeClr val="tx1"/>
                </a:solidFill>
              </a:rPr>
              <a:t>» </a:t>
            </a:r>
            <a:r>
              <a:rPr lang="ru-RU" sz="2400" b="1" dirty="0" err="1">
                <a:solidFill>
                  <a:schemeClr val="tx1"/>
                </a:solidFill>
              </a:rPr>
              <a:t>г.Уральск</a:t>
            </a:r>
            <a:r>
              <a:rPr lang="ru-RU" sz="2400" b="1" dirty="0">
                <a:solidFill>
                  <a:schemeClr val="tx1"/>
                </a:solidFill>
              </a:rPr>
              <a:t>;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2400" b="1" dirty="0">
                <a:solidFill>
                  <a:schemeClr val="tx1"/>
                </a:solidFill>
              </a:rPr>
              <a:t>НАО «</a:t>
            </a:r>
            <a:r>
              <a:rPr lang="ru-RU" sz="2400" b="1" dirty="0" err="1">
                <a:solidFill>
                  <a:schemeClr val="tx1"/>
                </a:solidFill>
              </a:rPr>
              <a:t>Атырауский</a:t>
            </a:r>
            <a:r>
              <a:rPr lang="ru-RU" sz="2400" b="1" dirty="0">
                <a:solidFill>
                  <a:schemeClr val="tx1"/>
                </a:solidFill>
              </a:rPr>
              <a:t> университет имени Х. </a:t>
            </a:r>
            <a:r>
              <a:rPr lang="ru-RU" sz="2400" b="1" dirty="0" err="1">
                <a:solidFill>
                  <a:schemeClr val="tx1"/>
                </a:solidFill>
              </a:rPr>
              <a:t>Досмухамедова</a:t>
            </a:r>
            <a:r>
              <a:rPr lang="ru-RU" sz="2400" b="1" dirty="0">
                <a:solidFill>
                  <a:schemeClr val="tx1"/>
                </a:solidFill>
              </a:rPr>
              <a:t>», г. Атырау.</a:t>
            </a:r>
          </a:p>
          <a:p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4" name="Picture 2" descr="https://yu.edu.kz/wp-content/uploads/2023/01/blue_logo-800x2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56" y="3689808"/>
            <a:ext cx="4516431" cy="121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1528" t="17995" r="66460" b="71947"/>
          <a:stretch/>
        </p:blipFill>
        <p:spPr>
          <a:xfrm>
            <a:off x="7011120" y="5255490"/>
            <a:ext cx="4599714" cy="118225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8166" t="16452" r="59403" b="67195"/>
          <a:stretch/>
        </p:blipFill>
        <p:spPr>
          <a:xfrm>
            <a:off x="1346200" y="5255490"/>
            <a:ext cx="4285674" cy="12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49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934720" y="447655"/>
            <a:ext cx="105460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2800" b="1" i="1" dirty="0">
                <a:solidFill>
                  <a:srgbClr val="C00000"/>
                </a:solidFill>
              </a:rPr>
              <a:t>«Социальность другого становится близким, повседневным образом – уникальным личным объектом!» </a:t>
            </a:r>
          </a:p>
        </p:txBody>
      </p:sp>
    </p:spTree>
    <p:extLst>
      <p:ext uri="{BB962C8B-B14F-4D97-AF65-F5344CB8AC3E}">
        <p14:creationId xmlns:p14="http://schemas.microsoft.com/office/powerpoint/2010/main" val="1710024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708" y="322014"/>
            <a:ext cx="3995794" cy="57330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206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Прямоугольник 5"/>
          <p:cNvSpPr/>
          <p:nvPr/>
        </p:nvSpPr>
        <p:spPr>
          <a:xfrm>
            <a:off x="457200" y="244940"/>
            <a:ext cx="5801360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/>
              <a:t>ДИПЛОМ «ГРАН-ПРИ» + подарочный сертификат магазинов «Меломан», «MARWIN», «Комфорт» на сумму 5 000 (пять тысяч) </a:t>
            </a:r>
            <a:r>
              <a:rPr lang="ru-RU" sz="2800" b="1" dirty="0" err="1"/>
              <a:t>тг</a:t>
            </a:r>
            <a:r>
              <a:rPr lang="ru-RU" sz="2800" b="1" dirty="0"/>
              <a:t>.                       </a:t>
            </a:r>
          </a:p>
          <a:p>
            <a:pPr algn="ctr"/>
            <a:endParaRPr lang="ru-RU" sz="2400" b="1" dirty="0"/>
          </a:p>
          <a:p>
            <a:pPr algn="ctr"/>
            <a:r>
              <a:rPr lang="ru-RU" sz="4000" b="1" u="sng" dirty="0" err="1" smtClean="0"/>
              <a:t>Бисембаева</a:t>
            </a:r>
            <a:endParaRPr lang="ru-RU" sz="4000" b="1" u="sng" dirty="0" smtClean="0"/>
          </a:p>
          <a:p>
            <a:pPr algn="ctr"/>
            <a:r>
              <a:rPr lang="ru-RU" sz="4000" b="1" u="sng" dirty="0" smtClean="0"/>
              <a:t> </a:t>
            </a:r>
            <a:r>
              <a:rPr lang="ru-RU" sz="4000" b="1" u="sng" dirty="0" err="1"/>
              <a:t>Арайлым</a:t>
            </a:r>
            <a:r>
              <a:rPr lang="ru-RU" sz="4000" b="1" u="sng" dirty="0"/>
              <a:t> </a:t>
            </a:r>
            <a:r>
              <a:rPr lang="ru-RU" sz="4000" b="1" u="sng" dirty="0" err="1" smtClean="0"/>
              <a:t>Сайфуллақызы</a:t>
            </a:r>
            <a:endParaRPr lang="ru-RU" sz="4000" b="1" u="sng" dirty="0" smtClean="0"/>
          </a:p>
          <a:p>
            <a:pPr algn="ctr"/>
            <a:endParaRPr lang="ru-RU" sz="4000" b="1" u="sng" dirty="0"/>
          </a:p>
          <a:p>
            <a:pPr algn="ctr"/>
            <a:r>
              <a:rPr lang="ru-RU" sz="3200" b="1" dirty="0" err="1" smtClean="0"/>
              <a:t>Молдин</a:t>
            </a:r>
            <a:r>
              <a:rPr lang="ru-RU" sz="3200" b="1" dirty="0" smtClean="0"/>
              <a:t> </a:t>
            </a:r>
            <a:r>
              <a:rPr lang="ru-RU" sz="3200" b="1" dirty="0" err="1"/>
              <a:t>Бекзат</a:t>
            </a:r>
            <a:r>
              <a:rPr lang="ru-RU" sz="3200" b="1" dirty="0"/>
              <a:t> </a:t>
            </a:r>
            <a:r>
              <a:rPr lang="ru-RU" sz="3200" b="1" dirty="0" err="1"/>
              <a:t>Аққонысұлы</a:t>
            </a:r>
            <a:endParaRPr lang="ru-RU" sz="3200" b="1" dirty="0" smtClean="0"/>
          </a:p>
          <a:p>
            <a:pPr algn="ctr"/>
            <a:endParaRPr lang="ru-RU" sz="2800" b="1" dirty="0" smtClean="0"/>
          </a:p>
          <a:p>
            <a:pPr algn="ctr"/>
            <a:r>
              <a:rPr lang="ru-RU" sz="2800" b="1" dirty="0" smtClean="0"/>
              <a:t>ЗКМУ </a:t>
            </a:r>
            <a:r>
              <a:rPr lang="ru-RU" sz="2800" b="1" dirty="0"/>
              <a:t>имени Марата </a:t>
            </a:r>
            <a:r>
              <a:rPr lang="ru-RU" sz="2800" b="1" dirty="0" err="1" smtClean="0"/>
              <a:t>Оспанова</a:t>
            </a:r>
            <a:endParaRPr lang="ru-RU" sz="2800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063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00943" y="226780"/>
            <a:ext cx="4456252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ДИПЛОМ I СТЕПЕНИ + подарочный сертификат магазинов «Меломан», «MARWIN», «Комфорт» на сумму 3 000 (три тысячи) </a:t>
            </a:r>
            <a:r>
              <a:rPr lang="ru-RU" sz="2400" b="1" dirty="0" err="1"/>
              <a:t>тг</a:t>
            </a:r>
            <a:r>
              <a:rPr lang="ru-RU" sz="2400" b="1" dirty="0"/>
              <a:t>.</a:t>
            </a:r>
          </a:p>
          <a:p>
            <a:pPr algn="ctr"/>
            <a:endParaRPr lang="ru-RU" sz="2800" b="1" dirty="0"/>
          </a:p>
          <a:p>
            <a:pPr algn="ctr"/>
            <a:r>
              <a:rPr lang="ru-RU" sz="3600" b="1" u="sng" dirty="0"/>
              <a:t> </a:t>
            </a:r>
            <a:r>
              <a:rPr lang="ru-RU" sz="3600" b="1" u="sng" dirty="0" err="1" smtClean="0"/>
              <a:t>Манкишева</a:t>
            </a:r>
            <a:r>
              <a:rPr lang="ru-RU" sz="3600" b="1" u="sng" dirty="0" smtClean="0"/>
              <a:t> </a:t>
            </a:r>
            <a:r>
              <a:rPr lang="ru-RU" sz="3600" b="1" u="sng" dirty="0" err="1" smtClean="0"/>
              <a:t>Айымжан</a:t>
            </a:r>
            <a:r>
              <a:rPr lang="ru-RU" sz="3600" b="1" u="sng" dirty="0" smtClean="0"/>
              <a:t> </a:t>
            </a:r>
            <a:r>
              <a:rPr lang="ru-RU" sz="3600" b="1" u="sng" dirty="0" err="1" smtClean="0"/>
              <a:t>Мендыхановна</a:t>
            </a:r>
            <a:r>
              <a:rPr lang="ru-RU" sz="3600" b="1" u="sng" dirty="0" smtClean="0"/>
              <a:t> </a:t>
            </a:r>
            <a:endParaRPr lang="ru-RU" sz="2800" b="1" dirty="0" smtClean="0"/>
          </a:p>
          <a:p>
            <a:pPr algn="ctr"/>
            <a:endParaRPr lang="ru-RU" sz="2800" b="1" dirty="0" smtClean="0"/>
          </a:p>
          <a:p>
            <a:pPr algn="ctr"/>
            <a:r>
              <a:rPr lang="ru-RU" sz="2800" b="1" dirty="0" err="1" smtClean="0"/>
              <a:t>Қазиев</a:t>
            </a:r>
            <a:r>
              <a:rPr lang="ru-RU" sz="2800" b="1" dirty="0" smtClean="0"/>
              <a:t> </a:t>
            </a:r>
            <a:r>
              <a:rPr lang="ru-RU" sz="2800" b="1" dirty="0" err="1"/>
              <a:t>Қарас</a:t>
            </a:r>
            <a:r>
              <a:rPr lang="ru-RU" sz="2800" b="1" dirty="0"/>
              <a:t> </a:t>
            </a:r>
            <a:r>
              <a:rPr lang="ru-RU" sz="2800" b="1" dirty="0" err="1" smtClean="0"/>
              <a:t>Оржанұлы</a:t>
            </a:r>
            <a:endParaRPr lang="ru-RU" sz="2800" b="1" dirty="0" smtClean="0"/>
          </a:p>
          <a:p>
            <a:pPr algn="ctr"/>
            <a:endParaRPr lang="ru-RU" sz="2000" b="1" dirty="0" smtClean="0"/>
          </a:p>
          <a:p>
            <a:pPr algn="ctr"/>
            <a:r>
              <a:rPr lang="ru-RU" sz="2000" b="1" dirty="0" err="1" smtClean="0"/>
              <a:t>Атырауский</a:t>
            </a:r>
            <a:r>
              <a:rPr lang="ru-RU" sz="2000" b="1" dirty="0" smtClean="0"/>
              <a:t> </a:t>
            </a:r>
            <a:r>
              <a:rPr lang="ru-RU" sz="2000" b="1" dirty="0"/>
              <a:t>университет имени Х. </a:t>
            </a:r>
            <a:r>
              <a:rPr lang="ru-RU" sz="2000" b="1" dirty="0" err="1" smtClean="0"/>
              <a:t>Досмухамедова</a:t>
            </a:r>
            <a:endParaRPr lang="ru-RU" sz="2000" b="1" dirty="0"/>
          </a:p>
        </p:txBody>
      </p:sp>
      <p:pic>
        <p:nvPicPr>
          <p:cNvPr id="6" name="Picture 2" descr="https://lh3.googleusercontent.com/yYe6rsZeZZ36q9yjM2huSv2t_rXLrFhavtXMKvzd-UdKMvngrnAyeSB0s76_Ygh7h7G4VS7mt-LuQkIqKUwBZpzuQ-IgAFj3a-y6u3yd9ogkSDqrtwcjRVLZ9-WOcpPCVraNr9ZPS-5eIeftdZAGVckuMHEz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908" y="648182"/>
            <a:ext cx="7048947" cy="51762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742529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6212261" y="415212"/>
            <a:ext cx="565912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/>
              <a:t>ДИПЛОМ I </a:t>
            </a:r>
            <a:r>
              <a:rPr lang="ru-RU" sz="2800" b="1" dirty="0"/>
              <a:t>СТЕПЕНИ + подарочный сертификат магазинов «Меломан», «MARWIN», «Комфорт» на сумму 3 000 (три тысячи) </a:t>
            </a:r>
            <a:r>
              <a:rPr lang="ru-RU" sz="2800" b="1" dirty="0" err="1"/>
              <a:t>тг</a:t>
            </a:r>
            <a:r>
              <a:rPr lang="ru-RU" sz="2800" b="1" dirty="0" smtClean="0"/>
              <a:t>.</a:t>
            </a:r>
          </a:p>
          <a:p>
            <a:pPr algn="ctr"/>
            <a:endParaRPr lang="ru-RU" sz="3200" b="1" dirty="0"/>
          </a:p>
          <a:p>
            <a:pPr algn="ctr"/>
            <a:r>
              <a:rPr lang="ru-RU" sz="4000" b="1" u="sng" dirty="0" smtClean="0"/>
              <a:t> </a:t>
            </a:r>
            <a:r>
              <a:rPr lang="en-US" sz="4000" b="1" u="sng" dirty="0"/>
              <a:t>Alpha </a:t>
            </a:r>
            <a:r>
              <a:rPr lang="en-US" sz="4000" b="1" u="sng" dirty="0" err="1"/>
              <a:t>Kabine</a:t>
            </a:r>
            <a:r>
              <a:rPr lang="en-US" sz="4000" b="1" u="sng" dirty="0"/>
              <a:t> Keita </a:t>
            </a:r>
            <a:endParaRPr lang="ru-RU" sz="3200" b="1" dirty="0" smtClean="0"/>
          </a:p>
          <a:p>
            <a:pPr algn="ctr"/>
            <a:endParaRPr lang="ru-RU" sz="3200" b="1" dirty="0" smtClean="0"/>
          </a:p>
          <a:p>
            <a:pPr algn="ctr"/>
            <a:r>
              <a:rPr lang="ru-RU" sz="3200" b="1" dirty="0" err="1" smtClean="0"/>
              <a:t>Тенеряднова</a:t>
            </a:r>
            <a:r>
              <a:rPr lang="ru-RU" sz="3200" b="1" dirty="0" smtClean="0"/>
              <a:t> </a:t>
            </a:r>
            <a:r>
              <a:rPr lang="ru-RU" sz="3200" b="1" dirty="0"/>
              <a:t>Светлана </a:t>
            </a:r>
            <a:r>
              <a:rPr lang="ru-RU" sz="3200" b="1" dirty="0" smtClean="0"/>
              <a:t>Павловна</a:t>
            </a:r>
          </a:p>
          <a:p>
            <a:pPr algn="ctr"/>
            <a:r>
              <a:rPr lang="ru-RU" sz="2400" b="1" dirty="0" smtClean="0"/>
              <a:t>Санкт-Петербургский </a:t>
            </a:r>
            <a:r>
              <a:rPr lang="ru-RU" sz="2400" b="1" dirty="0"/>
              <a:t>государственный университет телекоммуникаций им. проф. </a:t>
            </a:r>
            <a:r>
              <a:rPr lang="ru-RU" sz="2400" b="1" dirty="0" err="1" smtClean="0"/>
              <a:t>М.А.Бонч-Бруевича</a:t>
            </a:r>
            <a:endParaRPr lang="ru-RU" sz="2400" b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91" y="150471"/>
            <a:ext cx="4561010" cy="64225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03565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6212261" y="415212"/>
            <a:ext cx="565912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/>
              <a:t>ДИПЛОМ I </a:t>
            </a:r>
            <a:r>
              <a:rPr lang="ru-RU" sz="2800" b="1" dirty="0"/>
              <a:t>СТЕПЕНИ + подарочный сертификат магазинов «Меломан», «MARWIN», «Комфорт» на сумму 3 000 (три тысячи) </a:t>
            </a:r>
            <a:r>
              <a:rPr lang="ru-RU" sz="2800" b="1" dirty="0" err="1"/>
              <a:t>тг</a:t>
            </a:r>
            <a:r>
              <a:rPr lang="ru-RU" sz="2800" b="1" dirty="0" smtClean="0"/>
              <a:t>.</a:t>
            </a:r>
          </a:p>
          <a:p>
            <a:pPr algn="ctr"/>
            <a:endParaRPr lang="ru-RU" sz="3200" b="1" dirty="0"/>
          </a:p>
          <a:p>
            <a:pPr algn="ctr"/>
            <a:r>
              <a:rPr lang="ru-RU" sz="4000" b="1" u="sng" dirty="0"/>
              <a:t> </a:t>
            </a:r>
            <a:r>
              <a:rPr lang="ru-RU" sz="4000" b="1" u="sng" dirty="0" err="1"/>
              <a:t>Мереке</a:t>
            </a:r>
            <a:r>
              <a:rPr lang="ru-RU" sz="4000" b="1" u="sng" dirty="0"/>
              <a:t> </a:t>
            </a:r>
            <a:r>
              <a:rPr lang="ru-RU" sz="4000" b="1" u="sng" dirty="0" smtClean="0"/>
              <a:t>Альбина </a:t>
            </a:r>
            <a:r>
              <a:rPr lang="ru-RU" sz="4000" b="1" u="sng" dirty="0" err="1"/>
              <a:t>Шыңғысқызы</a:t>
            </a:r>
            <a:r>
              <a:rPr lang="ru-RU" sz="4000" b="1" u="sng" dirty="0"/>
              <a:t> </a:t>
            </a:r>
            <a:endParaRPr lang="ru-RU" sz="3200" b="1" dirty="0" smtClean="0"/>
          </a:p>
          <a:p>
            <a:pPr algn="ctr"/>
            <a:endParaRPr lang="ru-RU" sz="2400" b="1" dirty="0" smtClean="0"/>
          </a:p>
          <a:p>
            <a:pPr algn="ctr"/>
            <a:r>
              <a:rPr lang="ru-RU" sz="2400" b="1" dirty="0" smtClean="0"/>
              <a:t>Западно-Казахстанский медицинский университет имени </a:t>
            </a:r>
            <a:r>
              <a:rPr lang="ru-RU" sz="2400" b="1" dirty="0"/>
              <a:t>Марата </a:t>
            </a:r>
            <a:r>
              <a:rPr lang="ru-RU" sz="2400" b="1" dirty="0" err="1"/>
              <a:t>Оспанова</a:t>
            </a:r>
            <a:endParaRPr lang="ru-RU" sz="2400" b="1" dirty="0"/>
          </a:p>
        </p:txBody>
      </p:sp>
      <p:pic>
        <p:nvPicPr>
          <p:cNvPr id="4" name="Picture 2" descr="https://lh4.googleusercontent.com/ScQFGgQvbE2LBypkbrv_d8QwU1TXWEu6Df5lja6InhQjlGkXzUqw_nWn70-x63R-_ntLJJOTAo14ULB--084brZs1MjBBGAHVQ2_UbdLYcp8xu3yC81UQf2ffeY2d4HTirKH8EvPn0_e4pMed9rcgli6jxnky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582" y="165490"/>
            <a:ext cx="4631554" cy="65233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882869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3840</TotalTime>
  <Words>512</Words>
  <Application>Microsoft Office PowerPoint</Application>
  <PresentationFormat>Широкоэкранный</PresentationFormat>
  <Paragraphs>102</Paragraphs>
  <Slides>25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Wingdings</vt:lpstr>
      <vt:lpstr>Ретро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Лучшие работы!</vt:lpstr>
      <vt:lpstr>Лучшие работы!</vt:lpstr>
      <vt:lpstr>Лучшие работы!</vt:lpstr>
      <vt:lpstr>Презентация PowerPoint</vt:lpstr>
      <vt:lpstr>Веб-страница под названием «Я – это значит МЫ!» для нашей обучающейся молодежи</vt:lpstr>
      <vt:lpstr>https://zkmu.kz/obrazovatelnyj-sajt-dlya-obuchayushhejsya-molodezhi/ </vt:lpstr>
      <vt:lpstr>Презентация PowerPoint</vt:lpstr>
      <vt:lpstr>Презентация PowerPoint</vt:lpstr>
      <vt:lpstr>Благодарим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User</cp:lastModifiedBy>
  <cp:revision>233</cp:revision>
  <cp:lastPrinted>2022-07-07T13:21:48Z</cp:lastPrinted>
  <dcterms:created xsi:type="dcterms:W3CDTF">2020-10-30T05:42:14Z</dcterms:created>
  <dcterms:modified xsi:type="dcterms:W3CDTF">2023-07-03T13:43:11Z</dcterms:modified>
</cp:coreProperties>
</file>